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69" r:id="rId1"/>
  </p:sldMasterIdLst>
  <p:sldIdLst>
    <p:sldId id="256" r:id="rId2"/>
    <p:sldId id="257" r:id="rId3"/>
    <p:sldId id="269" r:id="rId4"/>
    <p:sldId id="268" r:id="rId5"/>
    <p:sldId id="258" r:id="rId6"/>
    <p:sldId id="259" r:id="rId7"/>
    <p:sldId id="270" r:id="rId8"/>
    <p:sldId id="261" r:id="rId9"/>
    <p:sldId id="264" r:id="rId10"/>
    <p:sldId id="266" r:id="rId11"/>
    <p:sldId id="265" r:id="rId12"/>
    <p:sldId id="271" r:id="rId13"/>
    <p:sldId id="267" r:id="rId14"/>
    <p:sldId id="262" r:id="rId1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44546A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8A5FBC-9804-4526-B366-86DD1A7A3828}" v="11" dt="2023-02-19T22:41:48.6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59" d="100"/>
          <a:sy n="59" d="100"/>
        </p:scale>
        <p:origin x="72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269BF86-297B-4FB9-9BD3-39F74FC37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B21EA1F-1074-45FF-9EE3-1044D7F27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76865FD-0673-42EF-B3B5-77F7AF611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כ"ט/שבט/תשפ"ג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4BB7DF6-0C1D-4FC7-8D67-9471FAE98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C67F1C8-D3E0-4B7F-8DE5-AF2524EB3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738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A8AEEEC-C987-4D20-83A0-1AC431576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FCA8DAC-83A8-4233-9A74-98835379C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8B18937-6E10-4160-993F-658000470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כ"ט/שבט/תשפ"ג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79B13CD-E5D4-45FD-9FA6-4A4161B0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6CB5D1B-72BD-4883-BB3A-0F81DCBC9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676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6722FE6E-9D8D-42DD-BF66-3C22360512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7CCDB8C-94EE-4153-BF4F-B52AC87EF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0A9896D-38D4-4623-858E-7FC866CED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כ"ט/שבט/תשפ"ג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541A80A-3B3C-4F0B-815B-F63B7AC72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F337B1B-3C11-4C8C-8A21-C074C4F8C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5739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04FE92D-517A-45C0-BDEF-7F0C31938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3F6E06E-CA44-4D92-8680-51AF72FEE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E5379D5-F086-44C4-89BE-E3F714BE7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כ"ט/שבט/תשפ"ג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137CF99-F8B5-4DC6-B29A-A35D9E782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7BE9070-AF69-4885-8926-2804A397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0562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D162473-E4EC-4812-8BA7-6E0BA4DAC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C47FA64-776F-4859-97E9-4647FF39C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F91C909-17BB-4F6C-992C-73ABCD19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כ"ט/שבט/תשפ"ג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1074DF0-3041-455E-8FF3-5A72A0DF2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E26CAC7-CCA8-487C-8589-DF894E2E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525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D7B066-085F-4B33-998D-115DF724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C875C4D-8A53-4A45-B193-0C40700DCF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F67540C-63CE-41B4-99FD-931D699FE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CB6649D-3374-4D6E-8248-9E54BB53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כ"ט/שבט/תשפ"ג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13EB716-55D0-4D09-B846-F1BDB085E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03081391-B3E2-4BEA-BCC2-D6CB2F22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1174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50F71B7-031D-4FF9-B180-C3E2CBE09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C733475-F239-423A-8613-DD7D09562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C8A6E88-43C3-4DB3-B7F2-CAA305076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C37982F2-9D16-460C-8A6E-746F812ACC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928ECBC8-BE85-4E50-8FEF-072C53481A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B0C6CC34-BB67-4DDA-93BF-3518B7CDD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כ"ט/שבט/תשפ"ג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005BBD11-35AB-410D-AB34-7FF4AADA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523EF4D5-5566-4EB3-8629-ABDCE3B3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49702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A5D9A7-A3B9-4F6C-80FE-B3B4EFBB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EAB12BBE-15CE-438E-8E01-0E0D9DFD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כ"ט/שבט/תשפ"ג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16814E8-E5F7-4581-8208-F2225009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534094BA-BF49-4C73-871B-91D5A018A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0119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801AB6B9-6E39-4879-B636-B376D482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כ"ט/שבט/תשפ"ג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794D2198-E098-4E4D-8C88-B7B3D0350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267F047-FEEC-4274-B3FE-DB71B092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088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0C78F87-8498-419D-A450-3AD00D5D7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9A1DA19-8162-4439-A529-F462F231E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32F09C24-22CE-4C65-A086-0F7A04E2E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18CA281-CCC9-4673-8442-F86FEB180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כ"ט/שבט/תשפ"ג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6037764-5568-4956-B360-DB5F53CAB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46E34AF-7AB2-4206-8797-14DA50C3E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09552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B9250B-764B-4640-AE1E-0B14567C3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358FB514-62FC-409F-8C4C-70DFD2E07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3CF56C9-FE44-4551-8CA0-DAD8AB380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1885DBB0-6F75-46D3-840C-D1F12E20F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FDE52-6D90-46F4-9219-917129ED488F}" type="datetimeFigureOut">
              <a:rPr lang="he-IL" smtClean="0"/>
              <a:t>כ"ט/שבט/תשפ"ג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748A7F2-FD65-46B8-83E0-337DAFFA5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E8F2760-3B9A-4919-9822-4651443A6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77345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8FE38377-3DDD-4787-8668-F16C1CA70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C470AFB-53EF-4AEE-8F89-C8241573A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5A16630-2378-4834-8FA1-D7E919DCF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FDE52-6D90-46F4-9219-917129ED488F}" type="datetimeFigureOut">
              <a:rPr lang="he-IL" smtClean="0"/>
              <a:t>כ"ט/שבט/תשפ"ג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3E61512-D475-420B-946E-4C6BCFB4F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92ECE09-DA7E-4543-8266-A0203904B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0F210-C411-425E-96FE-AC6332E6DF3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967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r1812/FinalProjectO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metacritic.com/browse/games/score/metascore/all/pc/filtered?page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6E346A8-B451-4CD6-8FC0-A2AF13DCF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7633" y="4181977"/>
            <a:ext cx="5034176" cy="2311937"/>
          </a:xfrm>
        </p:spPr>
        <p:txBody>
          <a:bodyPr>
            <a:normAutofit/>
          </a:bodyPr>
          <a:lstStyle/>
          <a:p>
            <a:pPr rtl="0"/>
            <a:r>
              <a:rPr lang="en-US" sz="28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Or itskovich</a:t>
            </a:r>
          </a:p>
          <a:p>
            <a:r>
              <a:rPr lang="en-US" sz="2800" dirty="0">
                <a:solidFill>
                  <a:srgbClr val="0563C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hlinkClick r:id="rId2"/>
              </a:rPr>
              <a:t>https://github.com/or1812/FinalProjectOr</a:t>
            </a:r>
            <a:endParaRPr lang="en-US" sz="2800" dirty="0">
              <a:solidFill>
                <a:srgbClr val="0563C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8A7CF77A-17F6-4A5F-A678-27493F7D38C6}"/>
              </a:ext>
            </a:extLst>
          </p:cNvPr>
          <p:cNvSpPr/>
          <p:nvPr/>
        </p:nvSpPr>
        <p:spPr>
          <a:xfrm>
            <a:off x="207699" y="1683284"/>
            <a:ext cx="782224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6600" b="0" cap="none" spc="0" dirty="0">
                <a:ln w="0"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משחקי מחשב </a:t>
            </a:r>
          </a:p>
        </p:txBody>
      </p:sp>
    </p:spTree>
    <p:extLst>
      <p:ext uri="{BB962C8B-B14F-4D97-AF65-F5344CB8AC3E}">
        <p14:creationId xmlns:p14="http://schemas.microsoft.com/office/powerpoint/2010/main" val="1757990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A3071D89-509C-4350-8B98-73F94BDE7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2468AE57-5FAF-435E-B4E7-F06B1228BAFC}"/>
              </a:ext>
            </a:extLst>
          </p:cNvPr>
          <p:cNvSpPr/>
          <p:nvPr/>
        </p:nvSpPr>
        <p:spPr>
          <a:xfrm>
            <a:off x="3047920" y="806206"/>
            <a:ext cx="665254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EDA</a:t>
            </a:r>
            <a:endParaRPr lang="he-IL" sz="5400" b="0" cap="none" spc="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8323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כותרת משנה 2">
            <a:extLst>
              <a:ext uri="{FF2B5EF4-FFF2-40B4-BE49-F238E27FC236}">
                <a16:creationId xmlns:a16="http://schemas.microsoft.com/office/drawing/2014/main" id="{8C19E1DF-D4CA-46EF-8344-ABA046D52054}"/>
              </a:ext>
            </a:extLst>
          </p:cNvPr>
          <p:cNvSpPr txBox="1">
            <a:spLocks/>
          </p:cNvSpPr>
          <p:nvPr/>
        </p:nvSpPr>
        <p:spPr>
          <a:xfrm>
            <a:off x="5082115" y="427948"/>
            <a:ext cx="3862874" cy="3222241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כותרת משנה 2">
            <a:extLst>
              <a:ext uri="{FF2B5EF4-FFF2-40B4-BE49-F238E27FC236}">
                <a16:creationId xmlns:a16="http://schemas.microsoft.com/office/drawing/2014/main" id="{1463D051-7B50-41DC-9890-80906BACE705}"/>
              </a:ext>
            </a:extLst>
          </p:cNvPr>
          <p:cNvSpPr txBox="1">
            <a:spLocks/>
          </p:cNvSpPr>
          <p:nvPr/>
        </p:nvSpPr>
        <p:spPr>
          <a:xfrm>
            <a:off x="517334" y="553506"/>
            <a:ext cx="3862874" cy="173249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כותרת משנה 2">
            <a:extLst>
              <a:ext uri="{FF2B5EF4-FFF2-40B4-BE49-F238E27FC236}">
                <a16:creationId xmlns:a16="http://schemas.microsoft.com/office/drawing/2014/main" id="{FDB7C8C0-12F4-4C86-8337-42F0FC98347C}"/>
              </a:ext>
            </a:extLst>
          </p:cNvPr>
          <p:cNvSpPr txBox="1">
            <a:spLocks/>
          </p:cNvSpPr>
          <p:nvPr/>
        </p:nvSpPr>
        <p:spPr>
          <a:xfrm>
            <a:off x="3372174" y="4488025"/>
            <a:ext cx="4855196" cy="248009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CABA2-94DF-2DCA-B6F4-DBF6C3904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6" y="4451875"/>
            <a:ext cx="4855196" cy="2335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F8BF3E-176A-D112-E255-B7369AA1F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34" y="238355"/>
            <a:ext cx="6096583" cy="3601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337ECB-0D0E-01BA-76AC-90D1584D7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410" y="-155121"/>
            <a:ext cx="4642972" cy="48822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9207E4-BEA7-AC4B-0310-CCE407E30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357" y="4763271"/>
            <a:ext cx="3622322" cy="185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84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כותרת משנה 2">
            <a:extLst>
              <a:ext uri="{FF2B5EF4-FFF2-40B4-BE49-F238E27FC236}">
                <a16:creationId xmlns:a16="http://schemas.microsoft.com/office/drawing/2014/main" id="{1463D051-7B50-41DC-9890-80906BACE705}"/>
              </a:ext>
            </a:extLst>
          </p:cNvPr>
          <p:cNvSpPr txBox="1">
            <a:spLocks/>
          </p:cNvSpPr>
          <p:nvPr/>
        </p:nvSpPr>
        <p:spPr>
          <a:xfrm>
            <a:off x="363850" y="830232"/>
            <a:ext cx="6109397" cy="4232346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0" indent="0" algn="ct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he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3740D-0EFB-C83F-EC6A-F358701C6231}"/>
              </a:ext>
            </a:extLst>
          </p:cNvPr>
          <p:cNvSpPr txBox="1"/>
          <p:nvPr/>
        </p:nvSpPr>
        <p:spPr>
          <a:xfrm>
            <a:off x="-3890282" y="218497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 ENGENEERING</a:t>
            </a:r>
            <a:endParaRPr lang="he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027F1-BFCE-B0A1-0A3F-81DC6B06CD62}"/>
              </a:ext>
            </a:extLst>
          </p:cNvPr>
          <p:cNvSpPr txBox="1"/>
          <p:nvPr/>
        </p:nvSpPr>
        <p:spPr>
          <a:xfrm>
            <a:off x="3955596" y="830232"/>
            <a:ext cx="80418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dirty="0"/>
              <a:t>יצירת מסגרת נתונים </a:t>
            </a:r>
            <a:r>
              <a:rPr lang="en-US" dirty="0" err="1"/>
              <a:t>df_numeric</a:t>
            </a:r>
            <a:r>
              <a:rPr lang="en-US" dirty="0"/>
              <a:t> </a:t>
            </a:r>
            <a:r>
              <a:rPr lang="he-IL" dirty="0"/>
              <a:t>עבור אלגוריתמים של למידה במכונה</a:t>
            </a:r>
          </a:p>
          <a:p>
            <a:r>
              <a:rPr lang="he-IL" dirty="0"/>
              <a:t>פיצול חודש ושנה של תאריך היציאה. הסרת עמודות לא קטגוריות. הפיכת עמודות קטגוריאליות למספרים.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77FB3A-3F7B-1FC2-C393-3F3B3D26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109" y="1753562"/>
            <a:ext cx="6646277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81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3A6DBB5C-0CCD-4AC8-88CE-57C5FB1E2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2468AE57-5FAF-435E-B4E7-F06B1228BAFC}"/>
              </a:ext>
            </a:extLst>
          </p:cNvPr>
          <p:cNvSpPr/>
          <p:nvPr/>
        </p:nvSpPr>
        <p:spPr>
          <a:xfrm>
            <a:off x="1062683" y="307910"/>
            <a:ext cx="5247921" cy="53553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9600" b="0" cap="none" spc="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sz="9600" dirty="0">
                <a:ln w="0"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Machine Learning </a:t>
            </a:r>
          </a:p>
          <a:p>
            <a:pPr algn="ctr"/>
            <a:endParaRPr lang="he-IL" sz="5400" b="0" cap="none" spc="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9280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9787A3D0-5976-4068-8012-FBCCDBD4E927}"/>
              </a:ext>
            </a:extLst>
          </p:cNvPr>
          <p:cNvSpPr/>
          <p:nvPr/>
        </p:nvSpPr>
        <p:spPr>
          <a:xfrm>
            <a:off x="225418" y="478417"/>
            <a:ext cx="11741164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he-IL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הפעלת אלגוריתם למידת מכונה רק בתקופת הקיץ כדי לראות את תפקידו בקביעה אם המשחק מצליח.</a:t>
            </a:r>
          </a:p>
          <a:p>
            <a:pPr algn="l"/>
            <a:r>
              <a:rPr lang="he-IL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בייס</a:t>
            </a:r>
            <a:r>
              <a:rPr lang="he-IL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נאיבי רב-נומי</a:t>
            </a:r>
          </a:p>
          <a:p>
            <a:pPr algn="just"/>
            <a:r>
              <a:rPr lang="he-IL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שימוש 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Multinomial Naive Bayes, </a:t>
            </a:r>
            <a:r>
              <a:rPr lang="he-IL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על כל משחקי הקיץ של המשחקים. גרמנו למחשב לקרוא את כל המשחקים הקיציים ומתוך כך להחליט אם זה משחק מוצלח או לא.</a:t>
            </a:r>
            <a:r>
              <a:rPr lang="en-US" sz="1600" dirty="0"/>
              <a:t>.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E0C4BF1-E43C-4612-AF07-F4DE37BFF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816" y="1641699"/>
            <a:ext cx="3291938" cy="2344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89CBBB-9E43-018E-9720-62D379CAEB87}"/>
              </a:ext>
            </a:extLst>
          </p:cNvPr>
          <p:cNvSpPr txBox="1"/>
          <p:nvPr/>
        </p:nvSpPr>
        <p:spPr>
          <a:xfrm>
            <a:off x="225418" y="2127873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-apple-system"/>
              </a:rPr>
              <a:t>Logistic Regression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978604-1501-8C21-E0D7-5DE1F07EC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24" y="1366946"/>
            <a:ext cx="4458322" cy="6287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F17164-8747-A329-9BAA-AA978FBDB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46" y="2513795"/>
            <a:ext cx="2238687" cy="6001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9FF0B3-64FB-F5C4-2B40-2CF385FCA80B}"/>
              </a:ext>
            </a:extLst>
          </p:cNvPr>
          <p:cNvSpPr txBox="1"/>
          <p:nvPr/>
        </p:nvSpPr>
        <p:spPr>
          <a:xfrm>
            <a:off x="97806" y="3374715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-apple-system"/>
              </a:rPr>
              <a:t>Random Forests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E2FD82-67CB-FCE9-4302-4C4792A7C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196" y="4072114"/>
            <a:ext cx="2048161" cy="8573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AF53AB-05F4-F378-59A1-0CC623854F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071" y="4045906"/>
            <a:ext cx="6839905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9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AC232B8E-EFA9-4114-ACE4-89CB20047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2636"/>
            <a:ext cx="12191805" cy="707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09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9787A3D0-5976-4068-8012-FBCCDBD4E927}"/>
              </a:ext>
            </a:extLst>
          </p:cNvPr>
          <p:cNvSpPr/>
          <p:nvPr/>
        </p:nvSpPr>
        <p:spPr>
          <a:xfrm>
            <a:off x="2226349" y="1178904"/>
            <a:ext cx="80217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מה עתיד להיות גורלם של משחק המחשב?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28406B47-21EA-44A7-9DD3-E9B15C7C6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942" y="3729021"/>
            <a:ext cx="3886537" cy="2591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094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744DC7B-5375-4F05-B2E4-4E81E040F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5901" y="-93305"/>
            <a:ext cx="12904236" cy="7081934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8110BAC8-30E2-42A8-A85C-5D330B7B7BB7}"/>
              </a:ext>
            </a:extLst>
          </p:cNvPr>
          <p:cNvSpPr/>
          <p:nvPr/>
        </p:nvSpPr>
        <p:spPr>
          <a:xfrm>
            <a:off x="2880034" y="2497205"/>
            <a:ext cx="6652542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Data Sources </a:t>
            </a:r>
            <a:endParaRPr lang="he-IL" sz="880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he-IL" sz="8800" b="0" cap="none" spc="0" dirty="0">
              <a:ln w="0"/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1482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6E346A8-B451-4CD6-8FC0-A2AF13DCF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4611" y="367168"/>
            <a:ext cx="9144000" cy="4206785"/>
          </a:xfrm>
        </p:spPr>
        <p:txBody>
          <a:bodyPr>
            <a:normAutofit/>
          </a:bodyPr>
          <a:lstStyle/>
          <a:p>
            <a:pPr marR="0" lvl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Crawling :</a:t>
            </a:r>
          </a:p>
          <a:p>
            <a:pPr marR="0" lvl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 Light Condensed" panose="020B0502040204020203" pitchFamily="34" charset="0"/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he-I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Matacritic</a:t>
            </a:r>
            <a:r>
              <a:rPr lang="en-US" altLang="he-I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R="0" lvl="0" indent="0" algn="l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he-I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12AB6-FB73-BE0F-9911-03756ABE0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370" y="728493"/>
            <a:ext cx="6125430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5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6E346A8-B451-4CD6-8FC0-A2AF13DCF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330" y="109409"/>
            <a:ext cx="9471427" cy="3381187"/>
          </a:xfrm>
        </p:spPr>
        <p:txBody>
          <a:bodyPr>
            <a:normAutofit/>
          </a:bodyPr>
          <a:lstStyle/>
          <a:p>
            <a:pPr algn="l"/>
            <a:r>
              <a:rPr lang="en-US" sz="2000" b="1" i="0" dirty="0">
                <a:effectLst/>
                <a:latin typeface="-apple-system"/>
              </a:rPr>
              <a:t>PROCESSING</a:t>
            </a:r>
          </a:p>
          <a:p>
            <a:pPr algn="r"/>
            <a:r>
              <a:rPr lang="he-IL" sz="2000" b="0" i="0" dirty="0">
                <a:effectLst/>
                <a:latin typeface="-apple-system"/>
              </a:rPr>
              <a:t>לאחר שקיבלתי את כל המשחקים רציתי להפריד את העמודה </a:t>
            </a:r>
            <a:r>
              <a:rPr lang="he-IL" sz="2000" b="0" i="0" dirty="0" err="1">
                <a:effectLst/>
                <a:latin typeface="-apple-system"/>
              </a:rPr>
              <a:t>הז'אנרית</a:t>
            </a:r>
            <a:r>
              <a:rPr lang="he-IL" sz="2000" b="0" i="0" dirty="0">
                <a:effectLst/>
                <a:latin typeface="-apple-system"/>
              </a:rPr>
              <a:t> לטורים בינאריים של הז'אנרים הראשיים. כל עמודה חדשה מייצגת אם המשחק הוא מקטגוריה מסוימת. בדקתי בז'אנרים של כל משחק מילה ספציפית כדי להשיג זאת.</a:t>
            </a:r>
            <a:endParaRPr lang="en-US" sz="2000" b="0" i="0" dirty="0">
              <a:effectLst/>
              <a:latin typeface="-apple-system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7AAF3BC9-9F67-4810-A04E-11C137367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318" y="1921502"/>
            <a:ext cx="3014996" cy="15074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20D568-9D13-0D56-97BB-DB23BD781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4" y="1692902"/>
            <a:ext cx="6066377" cy="493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84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450740BC-1904-4A69-9610-BA5EA4F74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976" y="-69636"/>
            <a:ext cx="12363062" cy="69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52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82364DC-F427-44FD-9D4A-E505A7C9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611" y="249720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he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9787A3D0-5976-4068-8012-FBCCDBD4E927}"/>
              </a:ext>
            </a:extLst>
          </p:cNvPr>
          <p:cNvSpPr/>
          <p:nvPr/>
        </p:nvSpPr>
        <p:spPr>
          <a:xfrm>
            <a:off x="166773" y="289979"/>
            <a:ext cx="1174116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DATA CLEANING AND PROCESSING:</a:t>
            </a:r>
          </a:p>
          <a:p>
            <a:pPr algn="l"/>
            <a:r>
              <a:rPr lang="he-IL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ניקוי המידע הלא רלוונטי הסרת כל הערכים שלמעשה אין מהם ציון משתנה ברור.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7FA9E61-2992-4F85-AC75-0CAA15123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56" y="122962"/>
            <a:ext cx="2619971" cy="19703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7E351A-98A6-7CD8-976A-3F126BB72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503" y="997865"/>
            <a:ext cx="4838031" cy="537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23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6E346A8-B451-4CD6-8FC0-A2AF13DCF4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549" y="519335"/>
            <a:ext cx="9471427" cy="3381187"/>
          </a:xfrm>
        </p:spPr>
        <p:txBody>
          <a:bodyPr>
            <a:normAutofit/>
          </a:bodyPr>
          <a:lstStyle/>
          <a:p>
            <a:pPr algn="l" rtl="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</a:pPr>
            <a:r>
              <a:rPr lang="he-IL" altLang="he-IL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Light Condensed" panose="020B0502040204020203" pitchFamily="34" charset="0"/>
              </a:rPr>
              <a:t>הסרת שורות עם פחות מציון 8</a:t>
            </a:r>
            <a:endParaRPr lang="en-US" altLang="he-IL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63876564-5D57-4B04-A48B-A911DCD1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477" y="160503"/>
            <a:ext cx="3383441" cy="25445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ACCE40-6404-83A6-CD61-6C21D9F4B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49" y="2757394"/>
            <a:ext cx="6929847" cy="1343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08EC8B-44BF-B0C9-265D-B8C76EE70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994" y="4861039"/>
            <a:ext cx="3982006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83738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6651</TotalTime>
  <Words>175</Words>
  <Application>Microsoft Office PowerPoint</Application>
  <PresentationFormat>Widescreen</PresentationFormat>
  <Paragraphs>33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-apple-system</vt:lpstr>
      <vt:lpstr>Arial</vt:lpstr>
      <vt:lpstr>Bahnschrift Light Condensed</vt:lpstr>
      <vt:lpstr>Calibri</vt:lpstr>
      <vt:lpstr>Calibri Light</vt:lpstr>
      <vt:lpstr>ערכת נושא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Coronavirus Over The World</dc:title>
  <dc:creator>Dennis Karpunov</dc:creator>
  <cp:lastModifiedBy>or</cp:lastModifiedBy>
  <cp:revision>28</cp:revision>
  <dcterms:created xsi:type="dcterms:W3CDTF">2021-05-22T14:56:25Z</dcterms:created>
  <dcterms:modified xsi:type="dcterms:W3CDTF">2023-02-19T22:44:13Z</dcterms:modified>
</cp:coreProperties>
</file>